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966C57C-7184-4E14-A836-935C5F131F0A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1C73502-4682-4218-A64E-6777A6D765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Cinquain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Campbell</a:t>
            </a:r>
          </a:p>
          <a:p>
            <a:r>
              <a:rPr lang="en-US" dirty="0" smtClean="0"/>
              <a:t>English 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56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657600"/>
            <a:ext cx="7010400" cy="2971799"/>
          </a:xfrm>
          <a:blipFill>
            <a:blip r:embed="rId2"/>
            <a:tile tx="0" ty="0" sx="100000" sy="100000" flip="none" algn="tl"/>
          </a:blipFill>
          <a:ln w="25400" cmpd="thickThin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the rain</a:t>
            </a:r>
          </a:p>
          <a:p>
            <a:pPr marL="0" indent="0" algn="ctr">
              <a:buNone/>
            </a:pPr>
            <a:r>
              <a:rPr lang="en-US" sz="3200" dirty="0" smtClean="0"/>
              <a:t>falling gently</a:t>
            </a:r>
          </a:p>
          <a:p>
            <a:pPr marL="0" indent="0" algn="ctr">
              <a:buNone/>
            </a:pPr>
            <a:r>
              <a:rPr lang="en-US" sz="3200" dirty="0" smtClean="0"/>
              <a:t>whispering to the ground</a:t>
            </a:r>
          </a:p>
          <a:p>
            <a:pPr marL="0" indent="0" algn="ctr">
              <a:buNone/>
            </a:pPr>
            <a:r>
              <a:rPr lang="en-US" sz="3200" dirty="0" smtClean="0"/>
              <a:t>the secrets of another time</a:t>
            </a:r>
          </a:p>
          <a:p>
            <a:pPr marL="0" indent="0" algn="ctr">
              <a:buNone/>
            </a:pPr>
            <a:r>
              <a:rPr lang="en-US" sz="3200" dirty="0" smtClean="0"/>
              <a:t>witnessed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Cinquain</a:t>
            </a:r>
            <a:r>
              <a:rPr lang="en-US" dirty="0" smtClean="0"/>
              <a:t> Recipe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2324547"/>
            <a:ext cx="8839200" cy="1256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sz="3600" dirty="0" smtClean="0"/>
              <a:t>The “recipe” for a Haiku is three lines and a 5-7-5 syllable pattern poem</a:t>
            </a:r>
          </a:p>
          <a:p>
            <a:pPr marL="0" indent="0" algn="ctr">
              <a:buFont typeface="Wingdings" pitchFamily="2" charset="2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5786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Cinquain</a:t>
            </a:r>
            <a:r>
              <a:rPr lang="en-US" dirty="0" smtClean="0"/>
              <a:t> Recipe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43000" y="2476947"/>
            <a:ext cx="6781800" cy="36952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the rain</a:t>
            </a:r>
          </a:p>
          <a:p>
            <a:pPr marL="0" indent="0" algn="ctr">
              <a:buNone/>
            </a:pPr>
            <a:r>
              <a:rPr lang="en-US" sz="4000" dirty="0" smtClean="0"/>
              <a:t>falling gently</a:t>
            </a:r>
          </a:p>
          <a:p>
            <a:pPr marL="0" indent="0" algn="ctr">
              <a:buNone/>
            </a:pPr>
            <a:r>
              <a:rPr lang="en-US" sz="4000" dirty="0" smtClean="0"/>
              <a:t>whispering to the ground</a:t>
            </a:r>
          </a:p>
          <a:p>
            <a:pPr marL="0" indent="0" algn="ctr">
              <a:buNone/>
            </a:pPr>
            <a:r>
              <a:rPr lang="en-US" sz="4000" dirty="0" smtClean="0"/>
              <a:t>the secrets of another time</a:t>
            </a:r>
          </a:p>
          <a:p>
            <a:pPr marL="0" indent="0" algn="ctr">
              <a:buNone/>
            </a:pPr>
            <a:r>
              <a:rPr lang="en-US" sz="4000" dirty="0" smtClean="0"/>
              <a:t>witnessed</a:t>
            </a:r>
          </a:p>
          <a:p>
            <a:pPr marL="0" indent="0" algn="ctr">
              <a:buNone/>
            </a:pPr>
            <a:endParaRPr lang="en-US" sz="4000" dirty="0" smtClean="0"/>
          </a:p>
          <a:p>
            <a:pPr marL="0" indent="0" algn="ctr">
              <a:buNone/>
            </a:pPr>
            <a:endParaRPr lang="en-US" sz="4000" dirty="0" smtClean="0"/>
          </a:p>
        </p:txBody>
      </p:sp>
      <p:sp>
        <p:nvSpPr>
          <p:cNvPr id="5" name="Left Brace 4"/>
          <p:cNvSpPr/>
          <p:nvPr/>
        </p:nvSpPr>
        <p:spPr>
          <a:xfrm>
            <a:off x="1066800" y="2590800"/>
            <a:ext cx="533400" cy="3886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 rot="19386464">
            <a:off x="8593" y="4012912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5 lines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2462748"/>
            <a:ext cx="83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2</a:t>
            </a:r>
          </a:p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4</a:t>
            </a:r>
          </a:p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6</a:t>
            </a:r>
          </a:p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8</a:t>
            </a:r>
          </a:p>
          <a:p>
            <a:pPr algn="ctr"/>
            <a:r>
              <a:rPr lang="en-US" sz="4800" dirty="0">
                <a:solidFill>
                  <a:schemeClr val="tx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5368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248347"/>
            <a:ext cx="3962400" cy="3923853"/>
          </a:xfrm>
        </p:spPr>
        <p:txBody>
          <a:bodyPr>
            <a:noAutofit/>
          </a:bodyPr>
          <a:lstStyle/>
          <a:p>
            <a:r>
              <a:rPr lang="en-US" sz="3200" dirty="0"/>
              <a:t>G</a:t>
            </a:r>
            <a:r>
              <a:rPr lang="en-US" sz="3200" dirty="0" smtClean="0"/>
              <a:t>roups of FIVE</a:t>
            </a:r>
          </a:p>
          <a:p>
            <a:endParaRPr lang="en-US" sz="3200" dirty="0" smtClean="0"/>
          </a:p>
          <a:p>
            <a:r>
              <a:rPr lang="en-US" sz="3200" dirty="0" smtClean="0"/>
              <a:t>Write one line</a:t>
            </a:r>
          </a:p>
          <a:p>
            <a:r>
              <a:rPr lang="en-US" sz="3200" dirty="0" smtClean="0"/>
              <a:t>Pass your paper</a:t>
            </a:r>
          </a:p>
          <a:p>
            <a:r>
              <a:rPr lang="en-US" sz="3200" dirty="0" smtClean="0"/>
              <a:t>Write the next line</a:t>
            </a:r>
          </a:p>
          <a:p>
            <a:r>
              <a:rPr lang="en-US" sz="3200" dirty="0" smtClean="0"/>
              <a:t>Repeat!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Writing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343400" y="2133600"/>
            <a:ext cx="4495800" cy="4267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3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Cinquain</a:t>
            </a:r>
            <a:r>
              <a:rPr lang="en-US" dirty="0" smtClean="0"/>
              <a:t> Writing Time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25908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Use the next 10 minutes to free-write </a:t>
            </a:r>
            <a:r>
              <a:rPr lang="en-US" sz="3600" dirty="0" err="1" smtClean="0"/>
              <a:t>Cinquains</a:t>
            </a:r>
            <a:r>
              <a:rPr lang="en-US" sz="3600" dirty="0" smtClean="0"/>
              <a:t> for your Poetry Book</a:t>
            </a:r>
            <a:endParaRPr lang="en-US" sz="3600" dirty="0"/>
          </a:p>
        </p:txBody>
      </p:sp>
      <p:sp>
        <p:nvSpPr>
          <p:cNvPr id="5" name="Rounded Rectangle 4"/>
          <p:cNvSpPr/>
          <p:nvPr/>
        </p:nvSpPr>
        <p:spPr>
          <a:xfrm>
            <a:off x="381000" y="4191000"/>
            <a:ext cx="8382000" cy="2362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43434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Topic Ideas: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0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169</TotalTime>
  <Words>96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Hardcover</vt:lpstr>
      <vt:lpstr>Cinquain</vt:lpstr>
      <vt:lpstr>Cinquain Recipe</vt:lpstr>
      <vt:lpstr>Cinquain Recipe</vt:lpstr>
      <vt:lpstr>Team Writing</vt:lpstr>
      <vt:lpstr>Cinquain Writing Time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Cinquain and  List Poems</dc:title>
  <dc:creator> </dc:creator>
  <cp:lastModifiedBy> </cp:lastModifiedBy>
  <cp:revision>30</cp:revision>
  <dcterms:created xsi:type="dcterms:W3CDTF">2011-09-30T16:46:08Z</dcterms:created>
  <dcterms:modified xsi:type="dcterms:W3CDTF">2011-10-19T21:34:42Z</dcterms:modified>
</cp:coreProperties>
</file>